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11"/>
  </p:notesMasterIdLst>
  <p:handoutMasterIdLst>
    <p:handoutMasterId r:id="rId12"/>
  </p:handoutMasterIdLst>
  <p:sldIdLst>
    <p:sldId id="256" r:id="rId2"/>
    <p:sldId id="283" r:id="rId3"/>
    <p:sldId id="271" r:id="rId4"/>
    <p:sldId id="280" r:id="rId5"/>
    <p:sldId id="281" r:id="rId6"/>
    <p:sldId id="282" r:id="rId7"/>
    <p:sldId id="284" r:id="rId8"/>
    <p:sldId id="285" r:id="rId9"/>
    <p:sldId id="286" r:id="rId10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4" d="100"/>
          <a:sy n="74" d="100"/>
        </p:scale>
        <p:origin x="-123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167543-22D6-2242-AED6-64F891E11A32}" type="datetimeFigureOut">
              <a:rPr lang="en-US" smtClean="0"/>
              <a:t>11/19/14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1DC642-008A-1D41-83B1-8356770B0F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80662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9978C-69AE-3B42-B272-CB97B00A1D47}" type="datetimeFigureOut">
              <a:rPr lang="en-US" smtClean="0"/>
              <a:t>11/19/14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07CC8-50FF-FC4C-A67F-D058259B9B6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306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E3719B22-04CC-6547-AE91-F71B569ACF4F}" type="slidenum">
              <a:rPr lang="fr-FR">
                <a:latin typeface="Arial" charset="0"/>
              </a:rPr>
              <a:pPr/>
              <a:t>2</a:t>
            </a:fld>
            <a:endParaRPr lang="fr-FR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3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4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5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6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E3719B22-04CC-6547-AE91-F71B569ACF4F}" type="slidenum">
              <a:rPr lang="fr-FR">
                <a:latin typeface="Arial" charset="0"/>
              </a:rPr>
              <a:pPr/>
              <a:t>7</a:t>
            </a:fld>
            <a:endParaRPr lang="fr-FR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E3719B22-04CC-6547-AE91-F71B569ACF4F}" type="slidenum">
              <a:rPr lang="fr-FR">
                <a:latin typeface="Arial" charset="0"/>
              </a:rPr>
              <a:pPr/>
              <a:t>8</a:t>
            </a:fld>
            <a:endParaRPr lang="fr-FR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E3719B22-04CC-6547-AE91-F71B569ACF4F}" type="slidenum">
              <a:rPr lang="fr-FR">
                <a:latin typeface="Arial" charset="0"/>
              </a:rPr>
              <a:pPr/>
              <a:t>9</a:t>
            </a:fld>
            <a:endParaRPr lang="fr-FR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11/19/14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11/19/14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11/19/14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11/19/14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11/19/14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11/19/14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11/19/14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11/19/14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11/19/14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11/19/14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11/19/14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6EA2496-A5A3-F44B-91DA-B813F7AA02F9}" type="datetimeFigureOut">
              <a:rPr lang="en-US" smtClean="0"/>
              <a:t>11/19/14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2350" y="2133600"/>
            <a:ext cx="7953737" cy="47244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737950"/>
            <a:ext cx="6400800" cy="1752600"/>
          </a:xfrm>
        </p:spPr>
        <p:txBody>
          <a:bodyPr/>
          <a:lstStyle/>
          <a:p>
            <a:r>
              <a:rPr lang="fr-FR" dirty="0" smtClean="0"/>
              <a:t>Le logement</a:t>
            </a:r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t" anchorCtr="0"/>
          <a:lstStyle/>
          <a:p>
            <a:r>
              <a:rPr lang="fr-FR" dirty="0" smtClean="0"/>
              <a:t>Français 3 – Unité 1</a:t>
            </a:r>
            <a:br>
              <a:rPr lang="fr-FR" dirty="0" smtClean="0"/>
            </a:br>
            <a:r>
              <a:rPr lang="fr-FR" dirty="0" smtClean="0"/>
              <a:t>Bienvenue chez toi!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6603072" y="1737495"/>
            <a:ext cx="2338655" cy="7922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un chalet aux Alpes</a:t>
            </a:r>
            <a:endParaRPr lang="fr-F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9109" y="4853886"/>
            <a:ext cx="1867977" cy="2004114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>
            <a:off x="8702833" y="6061070"/>
            <a:ext cx="201175" cy="17604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170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183" y="3"/>
            <a:ext cx="9149183" cy="60994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167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01752" y="243718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>
                <a:latin typeface="Tahoma" charset="0"/>
              </a:rPr>
              <a:t>#1</a:t>
            </a:r>
            <a:endParaRPr lang="fr-FR" dirty="0">
              <a:latin typeface="Tahoma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364" y="0"/>
            <a:ext cx="9138279" cy="6092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980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01752" y="243718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>
                <a:latin typeface="Tahoma" charset="0"/>
              </a:rPr>
              <a:t>#2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396" y="0"/>
            <a:ext cx="9049453" cy="6023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193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01752" y="243718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>
                <a:latin typeface="Tahoma" charset="0"/>
              </a:rPr>
              <a:t>#3</a:t>
            </a:r>
            <a:endParaRPr lang="fr-FR" dirty="0">
              <a:latin typeface="Tahoma" charset="0"/>
            </a:endParaRPr>
          </a:p>
        </p:txBody>
      </p:sp>
      <p:pic>
        <p:nvPicPr>
          <p:cNvPr id="3" name="Picture 2" descr="La_plus_beaux_meubles_Salle_mang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1" y="0"/>
            <a:ext cx="90218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9171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01752" y="243718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>
                <a:latin typeface="Tahoma" charset="0"/>
              </a:rPr>
              <a:t>#4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 descr="Salle-de-bai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7" y="0"/>
            <a:ext cx="8066973" cy="680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3452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243718"/>
            <a:ext cx="8534400" cy="758952"/>
          </a:xfrm>
        </p:spPr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#6 (de mon frère)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32" y="27989"/>
            <a:ext cx="8043506" cy="679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6523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243718"/>
            <a:ext cx="8534400" cy="758952"/>
          </a:xfrm>
        </p:spPr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#7</a:t>
            </a:r>
            <a:endParaRPr lang="fr-FR" dirty="0">
              <a:latin typeface="Tahoma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832" y="-39885"/>
            <a:ext cx="6897886" cy="689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1905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243718"/>
            <a:ext cx="8534400" cy="758952"/>
          </a:xfrm>
        </p:spPr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#8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94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117</TotalTime>
  <Words>38</Words>
  <Application>Microsoft Macintosh PowerPoint</Application>
  <PresentationFormat>On-screen Show (4:3)</PresentationFormat>
  <Paragraphs>18</Paragraphs>
  <Slides>9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Civic</vt:lpstr>
      <vt:lpstr>Français 3 – Unité 1 Bienvenue chez toi!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#6 (de mon frère)</vt:lpstr>
      <vt:lpstr>#7</vt:lpstr>
      <vt:lpstr>#8</vt:lpstr>
    </vt:vector>
  </TitlesOfParts>
  <Company>Joel Barlow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Français 3 – Unité 1 Bienvenue chez toi!</dc:title>
  <dc:creator>Edouard Smith</dc:creator>
  <cp:lastModifiedBy>Edouard Smith</cp:lastModifiedBy>
  <cp:revision>15</cp:revision>
  <cp:lastPrinted>2013-10-21T15:37:25Z</cp:lastPrinted>
  <dcterms:created xsi:type="dcterms:W3CDTF">2013-10-03T23:30:28Z</dcterms:created>
  <dcterms:modified xsi:type="dcterms:W3CDTF">2014-11-19T12:03:12Z</dcterms:modified>
</cp:coreProperties>
</file>